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3"/>
  </p:notesMasterIdLst>
  <p:handoutMasterIdLst>
    <p:handoutMasterId r:id="rId24"/>
  </p:handoutMasterIdLst>
  <p:sldIdLst>
    <p:sldId id="257" r:id="rId5"/>
    <p:sldId id="392" r:id="rId6"/>
    <p:sldId id="278" r:id="rId7"/>
    <p:sldId id="416" r:id="rId8"/>
    <p:sldId id="399" r:id="rId9"/>
    <p:sldId id="400" r:id="rId10"/>
    <p:sldId id="401" r:id="rId11"/>
    <p:sldId id="417" r:id="rId12"/>
    <p:sldId id="402" r:id="rId13"/>
    <p:sldId id="419" r:id="rId14"/>
    <p:sldId id="420" r:id="rId15"/>
    <p:sldId id="421" r:id="rId16"/>
    <p:sldId id="422" r:id="rId17"/>
    <p:sldId id="317" r:id="rId18"/>
    <p:sldId id="394" r:id="rId19"/>
    <p:sldId id="418" r:id="rId20"/>
    <p:sldId id="398" r:id="rId21"/>
    <p:sldId id="3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113" d="100"/>
          <a:sy n="113" d="100"/>
        </p:scale>
        <p:origin x="138" y="18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4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3A999-5E0E-42CA-8400-604AE921F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65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3A999-5E0E-42CA-8400-604AE921F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64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rmAutofit fontScale="90000"/>
          </a:bodyPr>
          <a:lstStyle/>
          <a:p>
            <a:r>
              <a:rPr lang="en-US" dirty="0"/>
              <a:t>What’s Up??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Feb 2024</a:t>
            </a:r>
            <a:br>
              <a:rPr lang="en-US" dirty="0"/>
            </a:br>
            <a:endParaRPr lang="en-US" dirty="0"/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Beta </a:t>
            </a:r>
            <a:r>
              <a:rPr lang="en-US" dirty="0" err="1"/>
              <a:t>Monocerotis</a:t>
            </a:r>
            <a:b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Subtitle 15">
            <a:extLst>
              <a:ext uri="{FF2B5EF4-FFF2-40B4-BE49-F238E27FC236}">
                <a16:creationId xmlns:a16="http://schemas.microsoft.com/office/drawing/2014/main" id="{E6DDA42C-C4A7-8EFC-F67A-699168816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A Triple Star System</a:t>
            </a:r>
          </a:p>
        </p:txBody>
      </p:sp>
    </p:spTree>
    <p:extLst>
      <p:ext uri="{BB962C8B-B14F-4D97-AF65-F5344CB8AC3E}">
        <p14:creationId xmlns:p14="http://schemas.microsoft.com/office/powerpoint/2010/main" val="2799978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79E8-B5AE-34FA-96FB-F6D660C8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B985B-C615-98E9-A2DB-D9586BB8C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219" y="294818"/>
            <a:ext cx="6212394" cy="62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24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6AA23-516D-AC89-7937-C6F1088764AA}"/>
              </a:ext>
            </a:extLst>
          </p:cNvPr>
          <p:cNvSpPr txBox="1"/>
          <p:nvPr/>
        </p:nvSpPr>
        <p:spPr>
          <a:xfrm>
            <a:off x="611869" y="667392"/>
            <a:ext cx="363147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Beta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Monocerotis</a:t>
            </a: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A triple star system in the constellation Monoceros -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A variable star seen as 3 stars in a straight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William Herschel considered it “One of the most beautiful sights in the heavens.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Found about halfway down a line drawn from Sirius to Betelgeuse – visible as a star to the naked eye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BA286-786C-3898-C90A-B9CDF421A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04" y="1033619"/>
            <a:ext cx="56673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23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79E8-B5AE-34FA-96FB-F6D660C8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E2EA0-19FD-EF0B-230E-B5B656B5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29" y="0"/>
            <a:ext cx="9605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97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FC4867-BA3E-4F8E-AB23-684F34DF3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</a:t>
            </a: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hallenge:</a:t>
            </a:r>
            <a:b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Tarantula Nebula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NGC 2070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3632C-CB02-B82C-9577-CB883AFB4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7" y="0"/>
            <a:ext cx="118624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DFC978-2155-0B8A-6060-A551B2389DD9}"/>
              </a:ext>
            </a:extLst>
          </p:cNvPr>
          <p:cNvSpPr txBox="1"/>
          <p:nvPr/>
        </p:nvSpPr>
        <p:spPr>
          <a:xfrm>
            <a:off x="2411605" y="6291768"/>
            <a:ext cx="194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James Webb Photo</a:t>
            </a:r>
          </a:p>
        </p:txBody>
      </p:sp>
    </p:spTree>
    <p:extLst>
      <p:ext uri="{BB962C8B-B14F-4D97-AF65-F5344CB8AC3E}">
        <p14:creationId xmlns:p14="http://schemas.microsoft.com/office/powerpoint/2010/main" val="183222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6AA23-516D-AC89-7937-C6F1088764AA}"/>
              </a:ext>
            </a:extLst>
          </p:cNvPr>
          <p:cNvSpPr txBox="1"/>
          <p:nvPr/>
        </p:nvSpPr>
        <p:spPr>
          <a:xfrm>
            <a:off x="611869" y="667392"/>
            <a:ext cx="363147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Tarantula Nebula - </a:t>
            </a: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Also known as 30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Doradus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About 160 000 light years away.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Now directly under Canopus and roughly level with Beta Carina.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It is faint under our light pollution but quite distinctly visible – doesn’t look like the James Webb photo!!!!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D946E-C9B8-3A45-F171-8D58904A8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161" y="874206"/>
            <a:ext cx="7222976" cy="51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8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C2A5D-4609-1163-CC33-E9D25ADF9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685" y="0"/>
            <a:ext cx="9574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11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548640"/>
            <a:ext cx="5084064" cy="2880360"/>
          </a:xfr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248" y="3429000"/>
            <a:ext cx="5084064" cy="288036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Pleiades</a:t>
            </a:r>
            <a:b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2</a:t>
            </a:fld>
            <a:endParaRPr lang="en-US"/>
          </a:p>
        </p:txBody>
      </p:sp>
      <p:sp>
        <p:nvSpPr>
          <p:cNvPr id="2" name="Subtitle 15">
            <a:extLst>
              <a:ext uri="{FF2B5EF4-FFF2-40B4-BE49-F238E27FC236}">
                <a16:creationId xmlns:a16="http://schemas.microsoft.com/office/drawing/2014/main" id="{3B07CD34-7BBD-AEC7-6306-E5D38BB96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The Seven Sisters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M 45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62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381CE1-5983-EABA-C2E0-5D736A173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355" y="4908"/>
            <a:ext cx="9501690" cy="685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4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6AA23-516D-AC89-7937-C6F1088764AA}"/>
              </a:ext>
            </a:extLst>
          </p:cNvPr>
          <p:cNvSpPr txBox="1"/>
          <p:nvPr/>
        </p:nvSpPr>
        <p:spPr>
          <a:xfrm>
            <a:off x="611869" y="667392"/>
            <a:ext cx="363147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Pleiades – The 7 Sisters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M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An asterism and an open cluster about 444 light years away.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It is the closest Messier object to earth and the most obvious star cluster to the naked eye.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Gill Sans MT"/>
              </a:rPr>
              <a:t>The nebulosity is not evident in our light polluted skies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15B58-3159-E21B-F542-F8C7B50F8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936" y="562708"/>
            <a:ext cx="7643446" cy="57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5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24E9F-196B-4097-D583-53DCEAE6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28" y="0"/>
            <a:ext cx="1093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6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Pearl Cluster</a:t>
            </a:r>
            <a:b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6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Subtitle 15">
            <a:extLst>
              <a:ext uri="{FF2B5EF4-FFF2-40B4-BE49-F238E27FC236}">
                <a16:creationId xmlns:a16="http://schemas.microsoft.com/office/drawing/2014/main" id="{E6DDA42C-C4A7-8EFC-F67A-699168816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vert="horz" wrap="square" lIns="0" tIns="0" rIns="0" bIns="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Rich Man’s Jewel Box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NCG 3766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218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79E8-B5AE-34FA-96FB-F6D660C8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00944E-8362-C168-ED8D-A7C76F114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021" y="0"/>
            <a:ext cx="7149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28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1B0FB-D917-4C8C-928F-313BD683BF3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65000"/>
                    <a:alpha val="8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65000"/>
                  <a:alpha val="8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6AA23-516D-AC89-7937-C6F1088764AA}"/>
              </a:ext>
            </a:extLst>
          </p:cNvPr>
          <p:cNvSpPr txBox="1"/>
          <p:nvPr/>
        </p:nvSpPr>
        <p:spPr>
          <a:xfrm>
            <a:off x="611869" y="667392"/>
            <a:ext cx="363147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The Pearl Cluster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An open star cluster in the constellation Centaurus.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It contains 147 listed stars.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It is about 5500 light years away and about 14.4 million years old.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latin typeface="Gill Sans 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Now to be found directly above the Southern Cross.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FA2CB-1B6C-F8EA-6626-035FE6CE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369" y="667392"/>
            <a:ext cx="7307492" cy="54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48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E79E8-B5AE-34FA-96FB-F6D660C8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EEB11-BA62-D30D-4C68-235241C90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557" y="0"/>
            <a:ext cx="9296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46557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{223DAC9E-D4C9-44D2-98C7-B2C42F03DD90}tf33713516_win32</Template>
  <TotalTime>253</TotalTime>
  <Words>259</Words>
  <Application>Microsoft Office PowerPoint</Application>
  <PresentationFormat>Widescreen</PresentationFormat>
  <Paragraphs>77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Gill Sans MT</vt:lpstr>
      <vt:lpstr>Walbaum Display</vt:lpstr>
      <vt:lpstr>3DFloatVTI</vt:lpstr>
      <vt:lpstr>What’s Up??  Feb 2024 </vt:lpstr>
      <vt:lpstr>Pleiades </vt:lpstr>
      <vt:lpstr>PowerPoint Presentation</vt:lpstr>
      <vt:lpstr>PowerPoint Presentation</vt:lpstr>
      <vt:lpstr>PowerPoint Presentation</vt:lpstr>
      <vt:lpstr>Pearl Cluster </vt:lpstr>
      <vt:lpstr>PowerPoint Presentation</vt:lpstr>
      <vt:lpstr>PowerPoint Presentation</vt:lpstr>
      <vt:lpstr>PowerPoint Presentation</vt:lpstr>
      <vt:lpstr>Beta Monocerotis </vt:lpstr>
      <vt:lpstr>PowerPoint Presentation</vt:lpstr>
      <vt:lpstr>PowerPoint Presentation</vt:lpstr>
      <vt:lpstr>PowerPoint Presentation</vt:lpstr>
      <vt:lpstr>Challenge: The Tarantula Nebula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John Lindsay-Smith</dc:creator>
  <cp:lastModifiedBy>John Lindsay-Smith</cp:lastModifiedBy>
  <cp:revision>15</cp:revision>
  <dcterms:created xsi:type="dcterms:W3CDTF">2022-11-09T14:39:49Z</dcterms:created>
  <dcterms:modified xsi:type="dcterms:W3CDTF">2024-02-08T12:49:50Z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