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9"/>
  </p:notesMasterIdLst>
  <p:handoutMasterIdLst>
    <p:handoutMasterId r:id="rId20"/>
  </p:handoutMasterIdLst>
  <p:sldIdLst>
    <p:sldId id="257" r:id="rId5"/>
    <p:sldId id="317" r:id="rId6"/>
    <p:sldId id="394" r:id="rId7"/>
    <p:sldId id="416" r:id="rId8"/>
    <p:sldId id="277" r:id="rId9"/>
    <p:sldId id="392" r:id="rId10"/>
    <p:sldId id="417" r:id="rId11"/>
    <p:sldId id="407" r:id="rId12"/>
    <p:sldId id="396" r:id="rId13"/>
    <p:sldId id="395" r:id="rId14"/>
    <p:sldId id="418" r:id="rId15"/>
    <p:sldId id="397" r:id="rId16"/>
    <p:sldId id="419" r:id="rId17"/>
    <p:sldId id="3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95" d="100"/>
          <a:sy n="95" d="100"/>
        </p:scale>
        <p:origin x="84" y="5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9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What’s Up??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January 2024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rmAutofit/>
          </a:bodyPr>
          <a:lstStyle/>
          <a:p>
            <a:r>
              <a:rPr lang="en-US" dirty="0"/>
              <a:t>John Lindsay-Smith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F111C-1CFA-F7AE-8B5D-17E386DB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D5C2-28B5-3BE8-E313-A97A962C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3E36-13B4-CBE7-A1BC-AA4F745A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F4FFC-1734-B999-DE34-229EF6194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87639" y="635847"/>
            <a:ext cx="36314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M42 – The Great Nebula in Orion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It is the closest region of massive star formation to earth – about 1350 light years away.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Contains a very young open cluster known as the trapezium – 4 easily visible stars with 2 binary components visible in good seeing.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4483F-48AE-72A9-7FC3-EAF998C5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77" y="797692"/>
            <a:ext cx="7593130" cy="50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0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914C1-9599-A822-0427-19EF6848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5551F-4F69-4602-C99E-FF861FCA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9E8-B5AE-34FA-96FB-F6D660C8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2AAF9-2CC4-C928-1F21-D579481A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10" y="0"/>
            <a:ext cx="1123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A2936-8E94-FC74-D3A5-6673FA56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1D485-2BC9-D205-41E3-455CDD9A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EC3A9-974F-7E46-D61C-CBB01D69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114BF-1BB9-BE19-63B3-BB75FCDA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558" y="347205"/>
            <a:ext cx="6876884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47 </a:t>
            </a:r>
            <a:r>
              <a:rPr lang="en-US" dirty="0" err="1"/>
              <a:t>Tuc</a:t>
            </a: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47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Tucanae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NGC 104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87A7E82F-89FB-80C8-BF65-BCD74034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182" y="81280"/>
            <a:ext cx="7057004" cy="66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11869" y="667392"/>
            <a:ext cx="36314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47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Tucanae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second brightest globular cluster after Omega Centauri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Distance 13 050 light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Has a small, very bright and dense 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697CE-A0DD-7306-B2BB-A261BD36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98" y="42378"/>
            <a:ext cx="6669602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363BA-64D9-BD88-697D-461BC737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24" y="0"/>
            <a:ext cx="10161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Jupiter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2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87639" y="635847"/>
            <a:ext cx="3631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Jupiter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Unmistakeable, the brightest object in the sky at present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Rises high enough for decent viewing by about 20h00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Look for the 4 Galilean moons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05F9D-D895-A7F6-F533-98321BAC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22" y="0"/>
            <a:ext cx="7571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9D80F-985D-D1A3-8A96-2C008A18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35" y="158661"/>
            <a:ext cx="8515930" cy="65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 42 – the Great Nebula in Orion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478337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{223DAC9E-D4C9-44D2-98C7-B2C42F03DD90}tf33713516_win32</Template>
  <TotalTime>150</TotalTime>
  <Words>170</Words>
  <Application>Microsoft Office PowerPoint</Application>
  <PresentationFormat>Widescreen</PresentationFormat>
  <Paragraphs>51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Walbaum Display</vt:lpstr>
      <vt:lpstr>3DFloatVTI</vt:lpstr>
      <vt:lpstr>What’s Up??  January 2024 </vt:lpstr>
      <vt:lpstr>47 Tuc</vt:lpstr>
      <vt:lpstr>PowerPoint Presentation</vt:lpstr>
      <vt:lpstr>PowerPoint Presentation</vt:lpstr>
      <vt:lpstr>PowerPoint Presentation</vt:lpstr>
      <vt:lpstr>Jupiter</vt:lpstr>
      <vt:lpstr>PowerPoint Presentation</vt:lpstr>
      <vt:lpstr>PowerPoint Presentation</vt:lpstr>
      <vt:lpstr>M 42 – the Great Nebula in Orion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John Lindsay-Smith</dc:creator>
  <cp:lastModifiedBy>John Lindsay-Smith</cp:lastModifiedBy>
  <cp:revision>6</cp:revision>
  <dcterms:created xsi:type="dcterms:W3CDTF">2022-11-09T14:39:49Z</dcterms:created>
  <dcterms:modified xsi:type="dcterms:W3CDTF">2024-01-10T06:15:32Z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